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goo.gl/kgwy9t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hyperlink" Target="http://720yun.com/t/85a28mfujli" TargetMode="External"/><Relationship Id="rId5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hyperlink" Target="https://sketchfab.com/models/6b997aff05bd47daa5cc392a45d9f43f" TargetMode="External"/><Relationship Id="rId5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21.pn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VR與教學的結合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臺北市士林區富安國民小學高德祥</a:t>
            </a:r>
          </a:p>
          <a:p>
            <a:pPr lv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cardboard與google map的結合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222525" y="1420708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例如：台北林安泰古厝</a:t>
            </a:r>
            <a:r>
              <a:rPr lang="zh-TW" sz="2800" u="sng">
                <a:solidFill>
                  <a:schemeClr val="hlink"/>
                </a:solidFill>
                <a:hlinkClick r:id="rId3"/>
              </a:rPr>
              <a:t>https://goo.gl/kgwy9t</a:t>
            </a:r>
            <a:r>
              <a:rPr lang="zh-TW" sz="2800">
                <a:solidFill>
                  <a:srgbClr val="FFFFFF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請使用街景服務打開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0500" y="2857500"/>
            <a:ext cx="3303399" cy="330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1188"/>
            <a:ext cx="9144000" cy="457682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自製360環景導覽網頁 720yun.com 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800" u="sng">
                <a:solidFill>
                  <a:schemeClr val="hlink"/>
                </a:solidFill>
                <a:hlinkClick r:id="rId4"/>
              </a:rPr>
              <a:t>http://720yun.com/t/85a28mfujli</a:t>
            </a:r>
            <a:r>
              <a:rPr lang="zh-TW" sz="28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5300" y="0"/>
            <a:ext cx="2428700" cy="24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Theta S &amp; Tao360 &amp; Folder sync &amp;Synology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這樣會不會太複雜？</a:t>
            </a:r>
          </a:p>
          <a:p>
            <a:pPr lvl="0">
              <a:spcBef>
                <a:spcPts val="0"/>
              </a:spcBef>
              <a:buNone/>
            </a:pPr>
            <a:r>
              <a:rPr lang="zh-TW"/>
              <a:t>拍：Theta S</a:t>
            </a:r>
          </a:p>
          <a:p>
            <a:pPr lvl="0">
              <a:spcBef>
                <a:spcPts val="0"/>
              </a:spcBef>
              <a:buNone/>
            </a:pPr>
            <a:r>
              <a:rPr lang="zh-TW"/>
              <a:t>存：synology</a:t>
            </a:r>
          </a:p>
          <a:p>
            <a:pPr lvl="0">
              <a:spcBef>
                <a:spcPts val="0"/>
              </a:spcBef>
              <a:buNone/>
            </a:pPr>
            <a:r>
              <a:rPr lang="zh-TW"/>
              <a:t>傳：Folder sync與smb</a:t>
            </a:r>
          </a:p>
          <a:p>
            <a:pPr lvl="0">
              <a:spcBef>
                <a:spcPts val="0"/>
              </a:spcBef>
              <a:buNone/>
            </a:pPr>
            <a:r>
              <a:rPr lang="zh-TW"/>
              <a:t>看：Tao360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9450" y="3134616"/>
            <a:ext cx="5924550" cy="338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2471" y="1239161"/>
            <a:ext cx="4511524" cy="145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6379"/>
            <a:ext cx="9143999" cy="600524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>
            <p:ph type="title"/>
          </p:nvPr>
        </p:nvSpPr>
        <p:spPr>
          <a:xfrm>
            <a:off x="311700" y="593376"/>
            <a:ext cx="8520600" cy="94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>
                <a:solidFill>
                  <a:srgbClr val="000000"/>
                </a:solidFill>
              </a:rPr>
              <a:t>mission impossible for 一般教師：</a:t>
            </a:r>
            <a:br>
              <a:rPr lang="zh-TW">
                <a:solidFill>
                  <a:srgbClr val="000000"/>
                </a:solidFill>
              </a:rPr>
            </a:br>
            <a:r>
              <a:rPr lang="zh-TW">
                <a:solidFill>
                  <a:srgbClr val="000000"/>
                </a:solidFill>
              </a:rPr>
              <a:t>3d模型in cardbroad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3d模型瀏覽</a:t>
            </a:r>
          </a:p>
          <a:p>
            <a:pPr lvl="0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例如：</a:t>
            </a:r>
            <a:r>
              <a:rPr lang="zh-TW" sz="2250">
                <a:solidFill>
                  <a:srgbClr val="555555"/>
                </a:solidFill>
                <a:highlight>
                  <a:srgbClr val="F2F2F2"/>
                </a:highlight>
              </a:rPr>
              <a:t>Dragon Sculpture</a:t>
            </a:r>
            <a:r>
              <a:rPr lang="zh-TW" sz="2800">
                <a:solidFill>
                  <a:srgbClr val="FFFFFF"/>
                </a:solidFill>
              </a:rPr>
              <a:t>（龍的雕刻）</a:t>
            </a:r>
            <a:br>
              <a:rPr lang="zh-TW" sz="2800">
                <a:solidFill>
                  <a:srgbClr val="FFFFFF"/>
                </a:solidFill>
              </a:rPr>
            </a:br>
            <a:r>
              <a:rPr lang="zh-TW" sz="2800" u="sng">
                <a:solidFill>
                  <a:schemeClr val="hlink"/>
                </a:solidFill>
                <a:hlinkClick r:id="rId4"/>
              </a:rPr>
              <a:t>https://sketchfab.com/models/6b997aff05bd47daa5cc392a45d9f43f</a:t>
            </a:r>
          </a:p>
          <a:p>
            <a:pPr lvl="0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你需要：3d掃描工具＆修圖</a:t>
            </a:r>
          </a:p>
          <a:p>
            <a:pPr lvl="0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這實在太累人了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4700" y="3228350"/>
            <a:ext cx="2363275" cy="236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謝謝大家</a:t>
            </a:r>
          </a:p>
        </p:txBody>
      </p:sp>
      <p:sp>
        <p:nvSpPr>
          <p:cNvPr id="153" name="Shape 153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824" y="280175"/>
            <a:ext cx="3001674" cy="300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375600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富安國小in 社子島在地課程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925" y="1139097"/>
            <a:ext cx="7039324" cy="567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175" y="-8"/>
            <a:ext cx="8096250" cy="30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>
            <p:ph type="title"/>
          </p:nvPr>
        </p:nvSpPr>
        <p:spPr>
          <a:xfrm>
            <a:off x="1154662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有些事情現在不做，就沒機會做了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12" y="3000375"/>
            <a:ext cx="5953125" cy="386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4175" y="3844225"/>
            <a:ext cx="390525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85912" y="2301850"/>
            <a:ext cx="745807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6721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課程簡易架構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603508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400"/>
              <a:t>課程成功的基礎不是開發信課程，而是搭配原有課程，增加新元素，而且新元素能有效提昇學習效果減輕老師負擔</a:t>
            </a:r>
          </a:p>
          <a:p>
            <a:pPr lvl="0">
              <a:spcBef>
                <a:spcPts val="0"/>
              </a:spcBef>
              <a:buNone/>
            </a:pPr>
            <a:r>
              <a:rPr lang="zh-TW" sz="2400"/>
              <a:t>要讓師生都能熟悉行動學習設備不容易，只能「熟能生巧」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403" y="2550575"/>
            <a:ext cx="7934599" cy="43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不斷的給學生新的學習刺激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302049"/>
            <a:ext cx="8520600" cy="478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教學是一場拉力賽，學生的學習模式需要不斷翻新，維持學生的學習動力。</a:t>
            </a:r>
          </a:p>
          <a:p>
            <a:pPr lvl="0">
              <a:spcBef>
                <a:spcPts val="0"/>
              </a:spcBef>
              <a:buNone/>
            </a:pPr>
            <a:r>
              <a:rPr lang="zh-TW"/>
              <a:t>沒有最好的教學方法，只有最適合的教學方法。</a:t>
            </a:r>
          </a:p>
          <a:p>
            <a:pPr lvl="0">
              <a:spcBef>
                <a:spcPts val="0"/>
              </a:spcBef>
              <a:buNone/>
            </a:pPr>
            <a:r>
              <a:rPr lang="zh-TW"/>
              <a:t>沒有最適合的教學方法，未來一定有更適合的教學方法。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066050"/>
            <a:ext cx="5372100" cy="31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Cardboard使用心得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81171"/>
            <a:ext cx="9143999" cy="4095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133780"/>
            <a:ext cx="8520600" cy="122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為什麼要使用google cast </a:t>
            </a:r>
            <a:br>
              <a:rPr lang="zh-TW"/>
            </a:br>
            <a:r>
              <a:rPr lang="zh-TW"/>
              <a:t>如何結合cardboard用在課堂上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0" l="0" r="10873" t="0"/>
          <a:stretch/>
        </p:blipFill>
        <p:spPr>
          <a:xfrm>
            <a:off x="161600" y="1356966"/>
            <a:ext cx="4889675" cy="36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 b="0" l="26046" r="0" t="0"/>
          <a:stretch/>
        </p:blipFill>
        <p:spPr>
          <a:xfrm>
            <a:off x="5086750" y="2501900"/>
            <a:ext cx="4057250" cy="435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Qr code也可以這樣用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7350" y="1498600"/>
            <a:ext cx="5314950" cy="40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A Prezi PDF_2.png"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470" y="0"/>
            <a:ext cx="8875057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u="sng">
                <a:solidFill>
                  <a:srgbClr val="000000"/>
                </a:solidFill>
              </a:rPr>
              <a:t>teacher Amy’s 教材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6A Prezi PDF_1.png"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0025" y="0"/>
            <a:ext cx="4073973" cy="3148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